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0" r:id="rId4"/>
    <p:sldId id="261" r:id="rId5"/>
  </p:sldIdLst>
  <p:sldSz cx="12192000" cy="6858000"/>
  <p:notesSz cx="6858000" cy="9144000"/>
  <p:embeddedFontLst>
    <p:embeddedFont>
      <p:font typeface="Century Gothic" panose="020B0502020202020204" pitchFamily="34" charset="0"/>
      <p:regular r:id="rId7"/>
      <p:bold r:id="rId8"/>
      <p:italic r:id="rId9"/>
      <p:boldItalic r:id="rId10"/>
    </p:embeddedFont>
    <p:embeddedFont>
      <p:font typeface="標楷體" panose="03000509000000000000" pitchFamily="65" charset="-12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itnr/XQpiPA4WBOdfoM1KjeVYmY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政祺 張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fa7b363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fa7b363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2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2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1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1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1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21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2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6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6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6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3224380" y="1372286"/>
            <a:ext cx="5743240" cy="334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80"/>
              <a:buFont typeface="Century Gothic"/>
              <a:buNone/>
            </a:pPr>
            <a:r>
              <a:rPr lang="en-US" sz="6480"/>
              <a:t>		</a:t>
            </a:r>
            <a:br>
              <a:rPr lang="en-US" sz="6480"/>
            </a:br>
            <a:br>
              <a:rPr lang="en-US" sz="6480"/>
            </a:br>
            <a:br>
              <a:rPr lang="en-US" sz="6480"/>
            </a:br>
            <a:br>
              <a:rPr lang="en-US" sz="6480"/>
            </a:br>
            <a:r>
              <a:rPr lang="en-US" sz="6480"/>
              <a:t>專題進度報告</a:t>
            </a:r>
            <a:br>
              <a:rPr lang="en-US" sz="6480"/>
            </a:br>
            <a:r>
              <a:rPr lang="en-US" sz="6480"/>
              <a:t>						</a:t>
            </a:r>
            <a:br>
              <a:rPr lang="en-US" sz="4320"/>
            </a:br>
            <a:endParaRPr sz="4320"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2805116" y="4153097"/>
            <a:ext cx="8825658" cy="90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440"/>
              <a:buNone/>
            </a:pPr>
            <a:r>
              <a:rPr lang="en-US" sz="4300">
                <a:solidFill>
                  <a:schemeClr val="lt2"/>
                </a:solidFill>
              </a:rPr>
              <a:t> </a:t>
            </a:r>
            <a:r>
              <a:rPr lang="en-US" sz="2400">
                <a:solidFill>
                  <a:schemeClr val="lt2"/>
                </a:solidFill>
              </a:rPr>
              <a:t>組員 : 李宗穎 、 葉韋均、關柏龍 、 張政祺</a:t>
            </a:r>
            <a:endParaRPr sz="4300">
              <a:solidFill>
                <a:schemeClr val="lt2"/>
              </a:solidFill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4974055" y="3709967"/>
            <a:ext cx="22438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教授:曾士桓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597494" y="541986"/>
            <a:ext cx="9404723" cy="96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Century Gothic"/>
              <a:buNone/>
            </a:pPr>
            <a:r>
              <a:rPr lang="en-US" sz="4300" dirty="0" err="1"/>
              <a:t>進度報告</a:t>
            </a:r>
            <a:r>
              <a:rPr lang="en-US" sz="4300" dirty="0"/>
              <a:t> (</a:t>
            </a:r>
            <a:r>
              <a:rPr lang="zh-TW" altLang="en-US" sz="4300" dirty="0"/>
              <a:t>整合</a:t>
            </a:r>
            <a:r>
              <a:rPr lang="en-US" sz="4300" dirty="0"/>
              <a:t>)</a:t>
            </a:r>
            <a:endParaRPr sz="4300" dirty="0"/>
          </a:p>
        </p:txBody>
      </p:sp>
      <p:pic>
        <p:nvPicPr>
          <p:cNvPr id="2" name="VID_20201116_174256">
            <a:hlinkClick r:id="" action="ppaction://media"/>
            <a:extLst>
              <a:ext uri="{FF2B5EF4-FFF2-40B4-BE49-F238E27FC236}">
                <a16:creationId xmlns:a16="http://schemas.microsoft.com/office/drawing/2014/main" id="{FC1A1CA5-697F-4A39-B911-0CAD404093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1504897"/>
            <a:ext cx="7315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 txBox="1">
            <a:spLocks noGrp="1"/>
          </p:cNvSpPr>
          <p:nvPr>
            <p:ph type="title"/>
          </p:nvPr>
        </p:nvSpPr>
        <p:spPr>
          <a:xfrm>
            <a:off x="646111" y="452719"/>
            <a:ext cx="9781744" cy="44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FKai-SB"/>
              <a:buNone/>
            </a:pPr>
            <a:r>
              <a:rPr lang="en-US" sz="3000">
                <a:latin typeface="DFKai-SB"/>
                <a:ea typeface="DFKai-SB"/>
                <a:cs typeface="DFKai-SB"/>
                <a:sym typeface="DFKai-SB"/>
              </a:rPr>
              <a:t>進度報告(</a:t>
            </a:r>
            <a:r>
              <a:rPr lang="en-US" sz="3000"/>
              <a:t>Rasberry pi與MySQL</a:t>
            </a:r>
            <a:r>
              <a:rPr lang="en-US" sz="3000">
                <a:latin typeface="DFKai-SB"/>
                <a:ea typeface="DFKai-SB"/>
                <a:cs typeface="DFKai-SB"/>
                <a:sym typeface="DFKai-SB"/>
              </a:rPr>
              <a:t>)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09" name="Google Shape;209;p5" descr="一張含有 文字 的圖片&#10;&#10;自動產生的描述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46112" y="1083453"/>
            <a:ext cx="10123487" cy="565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fa7b3634b_0_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Django</a:t>
            </a:r>
            <a:endParaRPr/>
          </a:p>
        </p:txBody>
      </p:sp>
      <p:sp>
        <p:nvSpPr>
          <p:cNvPr id="215" name="Google Shape;215;g9fa7b3634b_0_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g9fa7b3634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00" y="1853125"/>
            <a:ext cx="8401051" cy="431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</Words>
  <Application>Microsoft Office PowerPoint</Application>
  <PresentationFormat>寬螢幕</PresentationFormat>
  <Paragraphs>6</Paragraphs>
  <Slides>4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Arial</vt:lpstr>
      <vt:lpstr>標楷體</vt:lpstr>
      <vt:lpstr>Century Gothic</vt:lpstr>
      <vt:lpstr>Noto Sans Symbols</vt:lpstr>
      <vt:lpstr>Ion</vt:lpstr>
      <vt:lpstr>      專題進度報告        </vt:lpstr>
      <vt:lpstr>進度報告 (整合)</vt:lpstr>
      <vt:lpstr>進度報告(Rasberry pi與MySQL)</vt:lpstr>
      <vt:lpstr>Django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專題進度報告        </dc:title>
  <dc:creator>宗穎 李</dc:creator>
  <cp:lastModifiedBy>電通系一甲-葉韋均</cp:lastModifiedBy>
  <cp:revision>2</cp:revision>
  <dcterms:created xsi:type="dcterms:W3CDTF">2020-10-06T05:06:37Z</dcterms:created>
  <dcterms:modified xsi:type="dcterms:W3CDTF">2020-11-17T11:44:24Z</dcterms:modified>
</cp:coreProperties>
</file>